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f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ВЫПУСК 2024</a:t>
            </a:r>
            <a:br>
              <a:rPr lang="ru-RU" b="1" i="1" dirty="0" smtClean="0"/>
            </a:br>
            <a:r>
              <a:rPr lang="ru-RU" b="1" i="1" dirty="0" smtClean="0"/>
              <a:t>группа «АТЛАНТИДА»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478760" cy="4109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9552" y="6354732"/>
            <a:ext cx="799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автономное дошкольное образовательное учреждение «Детский сад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с.Лидога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9270"/>
            <a:ext cx="17986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2479" y="4797151"/>
            <a:ext cx="17986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2480" y="1196752"/>
            <a:ext cx="17986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5"/>
            <a:ext cx="17986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7537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3" y="404664"/>
            <a:ext cx="7046168" cy="172819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Прощальный бал!</a:t>
            </a:r>
            <a:br>
              <a:rPr lang="ru-RU" dirty="0" smtClean="0"/>
            </a:br>
            <a:r>
              <a:rPr lang="ru-RU" dirty="0" smtClean="0"/>
              <a:t>Так много глаз устремлены сейчас на вас!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3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сегодня в детский сад</a:t>
            </a:r>
            <a:br>
              <a:rPr lang="ru-RU" dirty="0" smtClean="0"/>
            </a:br>
            <a:r>
              <a:rPr lang="ru-RU" dirty="0" smtClean="0"/>
              <a:t>гости к нам не зря спешат!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5575" r="26920" b="10218"/>
          <a:stretch/>
        </p:blipFill>
        <p:spPr>
          <a:xfrm>
            <a:off x="5471512" y="2780928"/>
            <a:ext cx="324153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346450" cy="2511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0058" y="5013176"/>
            <a:ext cx="1296144" cy="134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692696"/>
            <a:ext cx="17986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7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965153"/>
            <a:ext cx="17986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58" y="1844824"/>
            <a:ext cx="17986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Нам подвластны</a:t>
            </a:r>
            <a:br>
              <a:rPr lang="ru-RU" dirty="0" smtClean="0"/>
            </a:br>
            <a:r>
              <a:rPr lang="ru-RU" dirty="0" err="1" smtClean="0"/>
              <a:t>Тандю,батманы,балансе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/>
          <a:stretch/>
        </p:blipFill>
        <p:spPr>
          <a:xfrm>
            <a:off x="6012160" y="1893255"/>
            <a:ext cx="2476518" cy="2167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выпускной 24\b5831ef5-201a-47ed-bb4f-05153f3962d5.jf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b="18679"/>
          <a:stretch/>
        </p:blipFill>
        <p:spPr bwMode="auto">
          <a:xfrm>
            <a:off x="395536" y="1988840"/>
            <a:ext cx="2586470" cy="1976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52" y="3288678"/>
            <a:ext cx="4498975" cy="35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330700"/>
            <a:ext cx="17986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Наши умницы, спортсменки</a:t>
            </a:r>
            <a:br>
              <a:rPr lang="ru-RU" dirty="0" smtClean="0"/>
            </a:br>
            <a:r>
              <a:rPr lang="ru-RU" dirty="0" smtClean="0"/>
              <a:t>       и   просто красавицы!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 r="14515"/>
          <a:stretch/>
        </p:blipFill>
        <p:spPr>
          <a:xfrm>
            <a:off x="6870298" y="2276872"/>
            <a:ext cx="1796288" cy="2335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User\Desktop\выпускной 24\15194efd-fc97-463c-8ee4-e298fd036b55.jf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12817" b="5397"/>
          <a:stretch/>
        </p:blipFill>
        <p:spPr bwMode="auto">
          <a:xfrm>
            <a:off x="251520" y="1456861"/>
            <a:ext cx="1872208" cy="2549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ыпускной 24\41898167-07c2-4586-afdf-fbed3c5eed17.jf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3425" r="38010" b="19707"/>
          <a:stretch/>
        </p:blipFill>
        <p:spPr bwMode="auto">
          <a:xfrm>
            <a:off x="3419872" y="2184150"/>
            <a:ext cx="1872208" cy="3276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выпускной 24\c9d0f3ac-1577-4205-b3bb-4c92b8291780.jf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 b="4568"/>
          <a:stretch/>
        </p:blipFill>
        <p:spPr bwMode="auto">
          <a:xfrm>
            <a:off x="5292080" y="4006492"/>
            <a:ext cx="2342655" cy="2417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9306"/>
          <a:stretch/>
        </p:blipFill>
        <p:spPr>
          <a:xfrm>
            <a:off x="971600" y="3717032"/>
            <a:ext cx="2232248" cy="296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7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032448" cy="3024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104456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Слово предоставляется родителям!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2" b="20508"/>
          <a:stretch/>
        </p:blipFill>
        <p:spPr bwMode="auto">
          <a:xfrm>
            <a:off x="4912462" y="1556792"/>
            <a:ext cx="4006701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4077072"/>
            <a:ext cx="33829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50" y="4869160"/>
            <a:ext cx="1438597" cy="144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17986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Улетаем мы </a:t>
            </a:r>
            <a:r>
              <a:rPr lang="ru-RU" dirty="0" err="1" smtClean="0"/>
              <a:t>сегодня,словно</a:t>
            </a:r>
            <a:r>
              <a:rPr lang="ru-RU" dirty="0" smtClean="0"/>
              <a:t> птицы из гнезда…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348880"/>
            <a:ext cx="4038600" cy="408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933"/>
            <a:ext cx="47684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42" y="681904"/>
            <a:ext cx="1553562" cy="156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199"/>
            <a:ext cx="14382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2"/>
            <a:ext cx="5112568" cy="5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Вот и промчалось дошкольное детство,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Вы на пороге жизни иной.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Пусть синею птицей останется в памяти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Первый ваш бал выпускной!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36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ВЫПУСК 2024 группа «АТЛАНТИДА»</vt:lpstr>
      <vt:lpstr>     Прощальный бал! Так много глаз устремлены сейчас на вас!</vt:lpstr>
      <vt:lpstr>И сегодня в детский сад гости к нам не зря спешат!</vt:lpstr>
      <vt:lpstr>Нам подвластны Тандю,батманы,балансе..</vt:lpstr>
      <vt:lpstr>Наши умницы, спортсменки        и   просто красавицы!</vt:lpstr>
      <vt:lpstr>     Слово предоставляется родителям!</vt:lpstr>
      <vt:lpstr>Улетаем мы сегодня,словно птицы из гнезда…</vt:lpstr>
      <vt:lpstr>Вот и промчалось дошкольное детство, Вы на пороге жизни иной. Пусть синею птицей останется в памяти Первый ваш бал выпускной!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2024-06-26T00:47:16Z</dcterms:created>
  <dcterms:modified xsi:type="dcterms:W3CDTF">2024-06-26T02:58:13Z</dcterms:modified>
</cp:coreProperties>
</file>