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D1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96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8BE15F1-B835-4B7A-BE25-4945AA636F95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3770BF2-49C8-4E6C-9F20-28C6CACFA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513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15F1-B835-4B7A-BE25-4945AA636F95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0BF2-49C8-4E6C-9F20-28C6CACFA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9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8BE15F1-B835-4B7A-BE25-4945AA636F95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770BF2-49C8-4E6C-9F20-28C6CACFA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494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8BE15F1-B835-4B7A-BE25-4945AA636F95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770BF2-49C8-4E6C-9F20-28C6CACFA4C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3708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8BE15F1-B835-4B7A-BE25-4945AA636F95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770BF2-49C8-4E6C-9F20-28C6CACFA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759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15F1-B835-4B7A-BE25-4945AA636F95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0BF2-49C8-4E6C-9F20-28C6CACFA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205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15F1-B835-4B7A-BE25-4945AA636F95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0BF2-49C8-4E6C-9F20-28C6CACFA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97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15F1-B835-4B7A-BE25-4945AA636F95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0BF2-49C8-4E6C-9F20-28C6CACFA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729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8BE15F1-B835-4B7A-BE25-4945AA636F95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770BF2-49C8-4E6C-9F20-28C6CACFA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4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15F1-B835-4B7A-BE25-4945AA636F95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0BF2-49C8-4E6C-9F20-28C6CACFA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5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8BE15F1-B835-4B7A-BE25-4945AA636F95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770BF2-49C8-4E6C-9F20-28C6CACFA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62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15F1-B835-4B7A-BE25-4945AA636F95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0BF2-49C8-4E6C-9F20-28C6CACFA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70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15F1-B835-4B7A-BE25-4945AA636F95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0BF2-49C8-4E6C-9F20-28C6CACFA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9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15F1-B835-4B7A-BE25-4945AA636F95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0BF2-49C8-4E6C-9F20-28C6CACFA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26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15F1-B835-4B7A-BE25-4945AA636F95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0BF2-49C8-4E6C-9F20-28C6CACFA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961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15F1-B835-4B7A-BE25-4945AA636F95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0BF2-49C8-4E6C-9F20-28C6CACFA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943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15F1-B835-4B7A-BE25-4945AA636F95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0BF2-49C8-4E6C-9F20-28C6CACFA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13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E15F1-B835-4B7A-BE25-4945AA636F95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70BF2-49C8-4E6C-9F20-28C6CACFA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48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img0.liveinternet.ru/images/attach/b/4/112/796/112796814__large_4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8381" y="4718876"/>
            <a:ext cx="9448800" cy="685800"/>
          </a:xfrm>
        </p:spPr>
        <p:txBody>
          <a:bodyPr>
            <a:normAutofit lnSpcReduction="10000"/>
          </a:bodyPr>
          <a:lstStyle/>
          <a:p>
            <a:pPr lvl="0" indent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Воспитатель: </a:t>
            </a:r>
            <a:r>
              <a:rPr lang="ru-RU" alt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Старкина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Наталья Николаевна</a:t>
            </a:r>
            <a:endParaRPr lang="ru-RU" altLang="ru-RU" sz="1600" dirty="0"/>
          </a:p>
          <a:p>
            <a:pPr lvl="0" indent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06987" y="488797"/>
            <a:ext cx="10442788" cy="290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 учреждение  « Детский сад с.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Лидога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</a:t>
            </a:r>
            <a:r>
              <a:rPr kumimoji="0" lang="ru-RU" altLang="ru-RU" sz="4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музей</a:t>
            </a:r>
            <a:r>
              <a:rPr kumimoji="0" lang="ru-RU" alt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« Лисичка – сестричка»</a:t>
            </a:r>
            <a:endParaRPr kumimoji="0" lang="ru-RU" alt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2 младшая группа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Вид проекта: художественно - творческий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" descr="http://img0.liveinternet.ru/images/attach/b/4/112/796/112796814__large_4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87" y="3214716"/>
            <a:ext cx="3327457" cy="369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60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accent5">
                <a:lumMod val="45000"/>
                <a:lumOff val="55000"/>
              </a:schemeClr>
            </a:gs>
            <a:gs pos="29000">
              <a:schemeClr val="accent5">
                <a:lumMod val="45000"/>
                <a:lumOff val="55000"/>
              </a:schemeClr>
            </a:gs>
            <a:gs pos="78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119116"/>
            <a:ext cx="10820400" cy="5581935"/>
          </a:xfrm>
        </p:spPr>
        <p:txBody>
          <a:bodyPr/>
          <a:lstStyle/>
          <a:p>
            <a:r>
              <a:rPr lang="ru-RU" b="1" dirty="0"/>
              <a:t>Содержание работы с родителями:</a:t>
            </a:r>
            <a:endParaRPr lang="ru-RU" dirty="0"/>
          </a:p>
          <a:p>
            <a:r>
              <a:rPr lang="ru-RU" dirty="0" smtClean="0"/>
              <a:t>13</a:t>
            </a:r>
            <a:r>
              <a:rPr lang="ru-RU" dirty="0"/>
              <a:t>.  Беседа с родителями «Знакомство с проектом».</a:t>
            </a:r>
          </a:p>
          <a:p>
            <a:r>
              <a:rPr lang="ru-RU" dirty="0"/>
              <a:t>14</a:t>
            </a:r>
            <a:r>
              <a:rPr lang="ru-RU" dirty="0" smtClean="0"/>
              <a:t>.</a:t>
            </a:r>
            <a:r>
              <a:rPr lang="ru-RU" dirty="0"/>
              <a:t> Домашние задания для родителей и детей (рисование лисички.</a:t>
            </a:r>
          </a:p>
          <a:p>
            <a:r>
              <a:rPr lang="ru-RU" dirty="0"/>
              <a:t>15</a:t>
            </a:r>
            <a:r>
              <a:rPr lang="ru-RU" dirty="0" smtClean="0"/>
              <a:t>.</a:t>
            </a:r>
            <a:r>
              <a:rPr lang="ru-RU" dirty="0"/>
              <a:t> Чтение сказок с детьми.</a:t>
            </a:r>
          </a:p>
          <a:p>
            <a:r>
              <a:rPr lang="ru-RU" dirty="0"/>
              <a:t>16</a:t>
            </a:r>
            <a:r>
              <a:rPr lang="ru-RU" dirty="0" smtClean="0"/>
              <a:t>.</a:t>
            </a:r>
            <a:r>
              <a:rPr lang="ru-RU" dirty="0"/>
              <a:t> Придумывание сказок с детьми.</a:t>
            </a:r>
          </a:p>
          <a:p>
            <a:r>
              <a:rPr lang="ru-RU" dirty="0"/>
              <a:t>17.  Помощь в пополнении книжного уголка сказками</a:t>
            </a:r>
          </a:p>
        </p:txBody>
      </p:sp>
    </p:spTree>
    <p:extLst>
      <p:ext uri="{BB962C8B-B14F-4D97-AF65-F5344CB8AC3E}">
        <p14:creationId xmlns:p14="http://schemas.microsoft.com/office/powerpoint/2010/main" val="2048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214652"/>
            <a:ext cx="10820400" cy="5004034"/>
          </a:xfrm>
        </p:spPr>
        <p:txBody>
          <a:bodyPr/>
          <a:lstStyle/>
          <a:p>
            <a:r>
              <a:rPr lang="ru-RU" dirty="0"/>
              <a:t>                     </a:t>
            </a:r>
            <a:r>
              <a:rPr lang="ru-RU" b="1" dirty="0"/>
              <a:t>II. Этап – Исследовательский.</a:t>
            </a:r>
            <a:endParaRPr lang="ru-RU" dirty="0"/>
          </a:p>
          <a:p>
            <a:r>
              <a:rPr lang="ru-RU" dirty="0"/>
              <a:t>          - работа по плану с детьми, родителями, педагогами.</a:t>
            </a:r>
          </a:p>
          <a:p>
            <a:r>
              <a:rPr lang="ru-RU" dirty="0"/>
              <a:t>          - выполнение проекта.</a:t>
            </a:r>
          </a:p>
          <a:p>
            <a:r>
              <a:rPr lang="ru-RU" dirty="0"/>
              <a:t>                    </a:t>
            </a:r>
            <a:r>
              <a:rPr lang="ru-RU" b="1" dirty="0"/>
              <a:t> III.</a:t>
            </a:r>
            <a:r>
              <a:rPr lang="ru-RU" dirty="0"/>
              <a:t>  </a:t>
            </a:r>
            <a:r>
              <a:rPr lang="ru-RU" b="1" dirty="0"/>
              <a:t>Этап – Заключительный </a:t>
            </a:r>
            <a:r>
              <a:rPr lang="ru-RU" b="1" dirty="0" smtClean="0"/>
              <a:t>.</a:t>
            </a:r>
            <a:r>
              <a:rPr lang="ru-RU" dirty="0" smtClean="0"/>
              <a:t>        </a:t>
            </a:r>
          </a:p>
          <a:p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/>
              <a:t>      -  подведение итогов, анализ ожидаемого результата</a:t>
            </a:r>
          </a:p>
          <a:p>
            <a:r>
              <a:rPr lang="ru-RU" dirty="0"/>
              <a:t>     - обобщение результатов работы.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92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438">
              <a:srgbClr val="F5B0C0"/>
            </a:gs>
            <a:gs pos="62000">
              <a:srgbClr val="F6B7C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50877" y="464123"/>
            <a:ext cx="8981364" cy="1146314"/>
          </a:xfrm>
        </p:spPr>
        <p:txBody>
          <a:bodyPr/>
          <a:lstStyle/>
          <a:p>
            <a:r>
              <a:rPr lang="ru-RU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Актуальность</a:t>
            </a:r>
            <a:endParaRPr lang="ru-RU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514902"/>
            <a:ext cx="10820400" cy="521344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      </a:t>
            </a:r>
            <a:r>
              <a:rPr lang="ru-RU" sz="3800" dirty="0"/>
              <a:t>«Дети перестали читать» -очень часто слышим мы эту фразу. Телевизор, видео, компьютерные игры поглощают ребёнка, захватывают заповедные уголки его сознания и души. Но книгу нельзя заменить экраном.</a:t>
            </a:r>
          </a:p>
          <a:p>
            <a:r>
              <a:rPr lang="ru-RU" sz="3800" dirty="0"/>
              <a:t> « Чтение книг – тропинка» по которой умелый ,умный, думающий воспитатель находит путь к сердцу ребенка» В.А. Сухомлинский</a:t>
            </a:r>
          </a:p>
          <a:p>
            <a:r>
              <a:rPr lang="ru-RU" sz="3800" dirty="0"/>
              <a:t>Книги со сказками вводит ребёнка в мир человеческих чувств, радости и страданий, отношений , поступков, характеров. Велика роль сказок в формировании личности и речевом развитии ребёнка.</a:t>
            </a:r>
          </a:p>
          <a:p>
            <a:r>
              <a:rPr lang="ru-RU" sz="3800" dirty="0"/>
              <a:t>Сказка - прекрасное творение искусства. Социальная, художественная и педагогическая ценность народных сказок несомненна и </a:t>
            </a:r>
            <a:r>
              <a:rPr lang="ru-RU" sz="3800" dirty="0" err="1"/>
              <a:t>общепризнанна</a:t>
            </a:r>
            <a:r>
              <a:rPr lang="ru-RU" sz="3800" dirty="0"/>
              <a:t>.</a:t>
            </a:r>
          </a:p>
          <a:p>
            <a:r>
              <a:rPr lang="ru-RU" sz="3800" dirty="0"/>
              <a:t>  Актуальность проекта состоит в том , что он сочетает в себе средства и способы развития творческих и речевых способностей ребенка. Можно утверждать ,что театрализованная деятельность является источником развития чувств, глубоких переживаний и открытий ребёнка, приобщает его к духовным  ценностям. В игре незаметно активизируется словарь ребенка, совершенствуется звуковая культура речи, её интонационный строй, диалогическая речь, её грамматический строй.</a:t>
            </a:r>
          </a:p>
          <a:p>
            <a:r>
              <a:rPr lang="ru-RU" sz="3800" dirty="0"/>
              <a:t>В последние годы наблюдается резкое снижение уровня речевого развития дошкольников. Подобные отклонения, так или иначе, сказываются на последующем развитии и обучении ребёнка. Одной из причин снижения уровня речевого развития является пассивность и неосведомлённость родителей в вопросах речевого развития детей. Участие родителей в речевом развитии ребенка играет колоссальную роль. Именно поэтому в работе проекта активное участие принимают родители.</a:t>
            </a:r>
          </a:p>
          <a:p>
            <a:endParaRPr lang="ru-RU" sz="3800" b="1" dirty="0"/>
          </a:p>
        </p:txBody>
      </p:sp>
    </p:spTree>
    <p:extLst>
      <p:ext uri="{BB962C8B-B14F-4D97-AF65-F5344CB8AC3E}">
        <p14:creationId xmlns:p14="http://schemas.microsoft.com/office/powerpoint/2010/main" val="29484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70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518886"/>
            <a:ext cx="10820400" cy="5699799"/>
          </a:xfrm>
        </p:spPr>
        <p:txBody>
          <a:bodyPr>
            <a:normAutofit fontScale="85000" lnSpcReduction="20000"/>
          </a:bodyPr>
          <a:lstStyle/>
          <a:p>
            <a:r>
              <a:rPr lang="ru-RU" sz="2900" b="1" dirty="0"/>
              <a:t>Цель проекта:</a:t>
            </a:r>
            <a:r>
              <a:rPr lang="ru-RU" sz="2900" dirty="0"/>
              <a:t> формировать у детей интерес и любовь к русским народным  сказкам посредством мини-музея.</a:t>
            </a:r>
          </a:p>
          <a:p>
            <a:r>
              <a:rPr lang="ru-RU" sz="2900" b="1" dirty="0" smtClean="0"/>
              <a:t>обучающие</a:t>
            </a:r>
            <a:endParaRPr lang="ru-RU" sz="2900" dirty="0"/>
          </a:p>
          <a:p>
            <a:r>
              <a:rPr lang="ru-RU" sz="2900" dirty="0" smtClean="0"/>
              <a:t> </a:t>
            </a:r>
            <a:r>
              <a:rPr lang="ru-RU" sz="2900" dirty="0"/>
              <a:t>учить с помощью воспитателя инсценировать и драматизировать небольшие отрывки из сказок.</a:t>
            </a:r>
          </a:p>
          <a:p>
            <a:r>
              <a:rPr lang="ru-RU" sz="2900" b="1" dirty="0"/>
              <a:t>Развивающие:</a:t>
            </a:r>
            <a:endParaRPr lang="ru-RU" sz="2900" dirty="0"/>
          </a:p>
          <a:p>
            <a:r>
              <a:rPr lang="ru-RU" sz="2900" dirty="0"/>
              <a:t> </a:t>
            </a:r>
            <a:r>
              <a:rPr lang="ru-RU" sz="2900" dirty="0" smtClean="0"/>
              <a:t>расширять </a:t>
            </a:r>
            <a:r>
              <a:rPr lang="ru-RU" sz="2900" dirty="0"/>
              <a:t>кругозор младших дошкольников</a:t>
            </a:r>
          </a:p>
          <a:p>
            <a:r>
              <a:rPr lang="ru-RU" sz="2900" dirty="0" smtClean="0"/>
              <a:t>развивать </a:t>
            </a:r>
            <a:r>
              <a:rPr lang="ru-RU" sz="2900" dirty="0"/>
              <a:t>связную речь – вовлекать детей в разговор во время рассматривания иллюстраций, картин.</a:t>
            </a:r>
          </a:p>
          <a:p>
            <a:r>
              <a:rPr lang="ru-RU" sz="2900" dirty="0" smtClean="0"/>
              <a:t> </a:t>
            </a:r>
            <a:r>
              <a:rPr lang="ru-RU" sz="2900" dirty="0"/>
              <a:t>способствовать формированию интереса к книге.</a:t>
            </a:r>
          </a:p>
          <a:p>
            <a:r>
              <a:rPr lang="ru-RU" sz="2900" dirty="0" smtClean="0"/>
              <a:t>развивать </a:t>
            </a:r>
            <a:r>
              <a:rPr lang="ru-RU" sz="2900" dirty="0"/>
              <a:t>творческие способности детей . </a:t>
            </a:r>
          </a:p>
          <a:p>
            <a:r>
              <a:rPr lang="ru-RU" sz="2900" dirty="0"/>
              <a:t> </a:t>
            </a:r>
          </a:p>
          <a:p>
            <a:r>
              <a:rPr lang="ru-RU" sz="2900" b="1" dirty="0"/>
              <a:t>Воспитательные:</a:t>
            </a:r>
            <a:endParaRPr lang="ru-RU" sz="2900" dirty="0"/>
          </a:p>
          <a:p>
            <a:r>
              <a:rPr lang="ru-RU" sz="2900" dirty="0"/>
              <a:t> </a:t>
            </a:r>
            <a:r>
              <a:rPr lang="ru-RU" sz="2900" dirty="0" smtClean="0"/>
              <a:t>вовлекать </a:t>
            </a:r>
            <a:r>
              <a:rPr lang="ru-RU" sz="2900" dirty="0"/>
              <a:t>родителей в жизнь детского сада</a:t>
            </a:r>
          </a:p>
          <a:p>
            <a:r>
              <a:rPr lang="ru-RU" sz="2900" dirty="0" smtClean="0"/>
              <a:t> </a:t>
            </a:r>
            <a:r>
              <a:rPr lang="ru-RU" sz="2900" dirty="0"/>
              <a:t>воспитывать любовь к народной сказке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87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42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27798"/>
            <a:ext cx="10820400" cy="5590888"/>
          </a:xfrm>
        </p:spPr>
        <p:txBody>
          <a:bodyPr/>
          <a:lstStyle/>
          <a:p>
            <a:pPr lvl="1"/>
            <a:r>
              <a:rPr lang="ru-RU" b="1" dirty="0"/>
              <a:t>Продолжительность:</a:t>
            </a:r>
            <a:r>
              <a:rPr lang="ru-RU" dirty="0"/>
              <a:t> краткосрочный (1 месяц)</a:t>
            </a:r>
          </a:p>
          <a:p>
            <a:r>
              <a:rPr lang="ru-RU" b="1" dirty="0"/>
              <a:t>Участники проекта.</a:t>
            </a:r>
            <a:endParaRPr lang="ru-RU" dirty="0"/>
          </a:p>
          <a:p>
            <a:r>
              <a:rPr lang="ru-RU" b="1" dirty="0"/>
              <a:t> </a:t>
            </a:r>
            <a:r>
              <a:rPr lang="ru-RU" dirty="0"/>
              <a:t>Дети второй младшей группы, воспитатель, родители.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56096" y="1924334"/>
            <a:ext cx="7246960" cy="493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1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887104"/>
            <a:ext cx="10820400" cy="5331581"/>
          </a:xfrm>
        </p:spPr>
        <p:txBody>
          <a:bodyPr>
            <a:normAutofit/>
          </a:bodyPr>
          <a:lstStyle/>
          <a:p>
            <a:r>
              <a:rPr lang="ru-RU" b="1" dirty="0"/>
              <a:t>Продукты проектной деятельности:</a:t>
            </a:r>
            <a:r>
              <a:rPr lang="ru-RU" dirty="0"/>
              <a:t>  </a:t>
            </a:r>
          </a:p>
          <a:p>
            <a:r>
              <a:rPr lang="ru-RU" dirty="0"/>
              <a:t>- книжки-картинки со сказками, альбом: загадки, стихи;</a:t>
            </a:r>
          </a:p>
          <a:p>
            <a:r>
              <a:rPr lang="ru-RU" dirty="0"/>
              <a:t>- разные виды настольного театра;</a:t>
            </a:r>
          </a:p>
          <a:p>
            <a:r>
              <a:rPr lang="ru-RU" dirty="0"/>
              <a:t>- экспонаты мини – музея (кувшин, скалочка, лисичка и т. д );игрушки- герои сказок;</a:t>
            </a:r>
          </a:p>
          <a:p>
            <a:r>
              <a:rPr lang="ru-RU" dirty="0"/>
              <a:t>- Дидактические игры: «Расскажи сказку по картинке», «Из какой я сказки?»;</a:t>
            </a:r>
          </a:p>
          <a:p>
            <a:r>
              <a:rPr lang="ru-RU" dirty="0"/>
              <a:t> -Кубики и</a:t>
            </a:r>
            <a:r>
              <a:rPr lang="ru-RU" b="1" dirty="0"/>
              <a:t> </a:t>
            </a:r>
            <a:r>
              <a:rPr lang="ru-RU" dirty="0" smtClean="0"/>
              <a:t>разрезные </a:t>
            </a:r>
            <a:r>
              <a:rPr lang="ru-RU" dirty="0"/>
              <a:t>картинки  по разным сказкам.</a:t>
            </a:r>
          </a:p>
          <a:p>
            <a:r>
              <a:rPr lang="ru-RU" dirty="0"/>
              <a:t>Конспекты НОД, развлечений;</a:t>
            </a:r>
          </a:p>
          <a:p>
            <a:r>
              <a:rPr lang="ru-RU" dirty="0"/>
              <a:t>Видеозаписи сказок, театрализованных постановок (</a:t>
            </a:r>
            <a:r>
              <a:rPr lang="ru-RU" dirty="0" err="1"/>
              <a:t>видиотека</a:t>
            </a:r>
            <a:r>
              <a:rPr lang="ru-RU" dirty="0"/>
              <a:t>)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27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accent5">
                <a:lumMod val="67000"/>
              </a:schemeClr>
            </a:gs>
            <a:gs pos="45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378424"/>
            <a:ext cx="10820400" cy="4840261"/>
          </a:xfrm>
        </p:spPr>
        <p:txBody>
          <a:bodyPr/>
          <a:lstStyle/>
          <a:p>
            <a:r>
              <a:rPr lang="ru-RU" b="1" dirty="0"/>
              <a:t>Целевые ориентиры</a:t>
            </a:r>
            <a:endParaRPr lang="ru-RU" dirty="0"/>
          </a:p>
          <a:p>
            <a:r>
              <a:rPr lang="ru-RU" dirty="0"/>
              <a:t>-  Разовьётся творческая активности детей, </a:t>
            </a:r>
          </a:p>
          <a:p>
            <a:r>
              <a:rPr lang="ru-RU" dirty="0" smtClean="0"/>
              <a:t>- освоение </a:t>
            </a:r>
            <a:r>
              <a:rPr lang="ru-RU" dirty="0"/>
              <a:t>детьми </a:t>
            </a:r>
            <a:r>
              <a:rPr lang="ru-RU" dirty="0" smtClean="0"/>
              <a:t>и </a:t>
            </a:r>
            <a:r>
              <a:rPr lang="ru-RU" dirty="0"/>
              <a:t>их родителей возраста различных видов творчества.</a:t>
            </a:r>
          </a:p>
          <a:p>
            <a:r>
              <a:rPr lang="ru-RU" dirty="0"/>
              <a:t>- Обогащение словаря детей, совершенствование диалогической речи, использование в речи разнообразных языковых средств.</a:t>
            </a:r>
          </a:p>
          <a:p>
            <a:r>
              <a:rPr lang="ru-RU" dirty="0"/>
              <a:t>- Формирование коммуникативных способностей детей</a:t>
            </a:r>
          </a:p>
          <a:p>
            <a:r>
              <a:rPr lang="ru-RU" dirty="0"/>
              <a:t>- Инсценировка по сказке « Лисичка со скалочкой»</a:t>
            </a:r>
          </a:p>
          <a:p>
            <a:r>
              <a:rPr lang="ru-RU" dirty="0"/>
              <a:t>- Раскрытие ценности совместного творчества детей и их </a:t>
            </a:r>
            <a:r>
              <a:rPr lang="ru-RU" dirty="0" smtClean="0"/>
              <a:t>родителей.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69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Роль родителей в реализации проекта:</a:t>
            </a:r>
            <a:endParaRPr lang="ru-RU" dirty="0"/>
          </a:p>
          <a:p>
            <a:r>
              <a:rPr lang="ru-RU" b="1" dirty="0"/>
              <a:t>- </a:t>
            </a:r>
            <a:r>
              <a:rPr lang="ru-RU" dirty="0"/>
              <a:t>создание в семье благоприятных условий для развития ребенка, с учётом опыта детей приобретённого в детском саду;</a:t>
            </a:r>
          </a:p>
          <a:p>
            <a:r>
              <a:rPr lang="ru-RU" dirty="0"/>
              <a:t>- развить у родителей способность видеть в ребёнке личность, уважать его мнение</a:t>
            </a:r>
          </a:p>
          <a:p>
            <a:r>
              <a:rPr lang="ru-RU" dirty="0"/>
              <a:t>- заинтересовать родителей жизнью группы, вызвать желание участвовать в ней.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24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887104"/>
            <a:ext cx="10820400" cy="5970896"/>
          </a:xfrm>
        </p:spPr>
        <p:txBody>
          <a:bodyPr>
            <a:normAutofit/>
          </a:bodyPr>
          <a:lstStyle/>
          <a:p>
            <a:r>
              <a:rPr lang="ru-RU" b="1" dirty="0"/>
              <a:t>Подготовительный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Разработка проекта «</a:t>
            </a:r>
            <a:r>
              <a:rPr lang="ru-RU" b="1" dirty="0" err="1" smtClean="0"/>
              <a:t>Лисичкины</a:t>
            </a:r>
            <a:r>
              <a:rPr lang="ru-RU" b="1" dirty="0" smtClean="0"/>
              <a:t> сказки»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Оформление </a:t>
            </a:r>
            <a:r>
              <a:rPr lang="ru-RU" dirty="0"/>
              <a:t>мини-музея «</a:t>
            </a:r>
            <a:r>
              <a:rPr lang="ru-RU" dirty="0" err="1"/>
              <a:t>Лисичкины</a:t>
            </a:r>
            <a:r>
              <a:rPr lang="ru-RU" dirty="0"/>
              <a:t> сказки»</a:t>
            </a:r>
          </a:p>
          <a:p>
            <a:r>
              <a:rPr lang="ru-RU" dirty="0" smtClean="0"/>
              <a:t>Пополнение </a:t>
            </a:r>
            <a:r>
              <a:rPr lang="ru-RU" dirty="0"/>
              <a:t>содержания книжного </a:t>
            </a:r>
            <a:r>
              <a:rPr lang="ru-RU" dirty="0" smtClean="0"/>
              <a:t>уголка</a:t>
            </a:r>
          </a:p>
          <a:p>
            <a:r>
              <a:rPr lang="ru-RU" dirty="0" smtClean="0"/>
              <a:t> </a:t>
            </a:r>
            <a:r>
              <a:rPr lang="ru-RU" dirty="0"/>
              <a:t>сказками разных                жанров.</a:t>
            </a:r>
          </a:p>
          <a:p>
            <a:r>
              <a:rPr lang="ru-RU" dirty="0"/>
              <a:t> Организация выставки рисунков.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5053" y="2552082"/>
            <a:ext cx="4461280" cy="4150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279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037230"/>
            <a:ext cx="10820400" cy="5181455"/>
          </a:xfrm>
        </p:spPr>
        <p:txBody>
          <a:bodyPr/>
          <a:lstStyle/>
          <a:p>
            <a:r>
              <a:rPr lang="ru-RU" b="1" dirty="0"/>
              <a:t>Совместная деятельность детей и воспитателя:</a:t>
            </a:r>
            <a:endParaRPr lang="ru-RU" dirty="0"/>
          </a:p>
          <a:p>
            <a:r>
              <a:rPr lang="ru-RU" dirty="0"/>
              <a:t>5.  </a:t>
            </a:r>
            <a:r>
              <a:rPr lang="ru-RU" dirty="0" smtClean="0"/>
              <a:t>Чтение </a:t>
            </a:r>
            <a:r>
              <a:rPr lang="ru-RU" dirty="0"/>
              <a:t>разных сказок;</a:t>
            </a:r>
          </a:p>
          <a:p>
            <a:r>
              <a:rPr lang="ru-RU" dirty="0"/>
              <a:t>6 </a:t>
            </a:r>
            <a:r>
              <a:rPr lang="ru-RU" dirty="0" smtClean="0"/>
              <a:t>. </a:t>
            </a:r>
            <a:r>
              <a:rPr lang="ru-RU" dirty="0" smtClean="0"/>
              <a:t>Раскрашивание </a:t>
            </a:r>
            <a:r>
              <a:rPr lang="ru-RU" dirty="0"/>
              <a:t>лисички - сестрички</a:t>
            </a:r>
          </a:p>
          <a:p>
            <a:r>
              <a:rPr lang="ru-RU" dirty="0"/>
              <a:t>7.  Разучивание присказок, поговорок, пословиц о лисе,</a:t>
            </a:r>
          </a:p>
          <a:p>
            <a:r>
              <a:rPr lang="ru-RU" dirty="0"/>
              <a:t>8.  Пересказ прочитанных сказок, их </a:t>
            </a:r>
            <a:r>
              <a:rPr lang="ru-RU" dirty="0" err="1"/>
              <a:t>инсценирование</a:t>
            </a:r>
            <a:r>
              <a:rPr lang="ru-RU" dirty="0"/>
              <a:t>.</a:t>
            </a:r>
          </a:p>
          <a:p>
            <a:r>
              <a:rPr lang="ru-RU" dirty="0"/>
              <a:t>9.  Рассматривание иллюстраций разных художников к сказкам.</a:t>
            </a:r>
          </a:p>
          <a:p>
            <a:r>
              <a:rPr lang="ru-RU" dirty="0"/>
              <a:t>10.  Выполнение самостоятельных и совместно с родителями творческих работ.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4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110</TotalTime>
  <Words>452</Words>
  <Application>Microsoft Office PowerPoint</Application>
  <PresentationFormat>Широкоэкранный</PresentationFormat>
  <Paragraphs>77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Century Gothic</vt:lpstr>
      <vt:lpstr>Times New Roman</vt:lpstr>
      <vt:lpstr>След самолета</vt:lpstr>
      <vt:lpstr>Презентация PowerPoint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Дети</cp:lastModifiedBy>
  <cp:revision>12</cp:revision>
  <dcterms:created xsi:type="dcterms:W3CDTF">2017-04-17T09:10:02Z</dcterms:created>
  <dcterms:modified xsi:type="dcterms:W3CDTF">2017-05-30T09:20:09Z</dcterms:modified>
</cp:coreProperties>
</file>