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8" r:id="rId8"/>
    <p:sldId id="286" r:id="rId9"/>
    <p:sldId id="269" r:id="rId10"/>
    <p:sldId id="270" r:id="rId11"/>
    <p:sldId id="282" r:id="rId12"/>
    <p:sldId id="261" r:id="rId13"/>
    <p:sldId id="262" r:id="rId14"/>
    <p:sldId id="271" r:id="rId15"/>
    <p:sldId id="272" r:id="rId16"/>
    <p:sldId id="287" r:id="rId17"/>
    <p:sldId id="273" r:id="rId18"/>
    <p:sldId id="264" r:id="rId19"/>
    <p:sldId id="266" r:id="rId20"/>
    <p:sldId id="263" r:id="rId21"/>
    <p:sldId id="284" r:id="rId22"/>
    <p:sldId id="285" r:id="rId23"/>
    <p:sldId id="274" r:id="rId24"/>
    <p:sldId id="289" r:id="rId25"/>
    <p:sldId id="288" r:id="rId26"/>
    <p:sldId id="277" r:id="rId27"/>
    <p:sldId id="276" r:id="rId28"/>
    <p:sldId id="278" r:id="rId29"/>
    <p:sldId id="279" r:id="rId30"/>
    <p:sldId id="26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41" autoAdjust="0"/>
  </p:normalViewPr>
  <p:slideViewPr>
    <p:cSldViewPr>
      <p:cViewPr varScale="1">
        <p:scale>
          <a:sx n="71" d="100"/>
          <a:sy n="71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explosion val="8"/>
          <c:cat>
            <c:strRef>
              <c:f>Лист1!$A$2:$A$4</c:f>
              <c:strCache>
                <c:ptCount val="3"/>
                <c:pt idx="0">
                  <c:v>Всего детей </c:v>
                </c:pt>
                <c:pt idx="1">
                  <c:v>Мальчики</c:v>
                </c:pt>
                <c:pt idx="2">
                  <c:v>Девочки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74.5</c:v>
                </c:pt>
                <c:pt idx="1">
                  <c:v>50</c:v>
                </c:pt>
                <c:pt idx="2">
                  <c:v>98.8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Всего детей </c:v>
                </c:pt>
                <c:pt idx="1">
                  <c:v>Мальчики</c:v>
                </c:pt>
                <c:pt idx="2">
                  <c:v>Девочки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25.5</c:v>
                </c:pt>
                <c:pt idx="1">
                  <c:v>50</c:v>
                </c:pt>
                <c:pt idx="2">
                  <c:v>1.2</c:v>
                </c:pt>
              </c:numCache>
            </c:numRef>
          </c:val>
        </c:ser>
        <c:ser>
          <c:idx val="2"/>
          <c:order val="2"/>
          <c:tx>
            <c:strRef>
              <c:f>Лист1!#ССЫЛКА!</c:f>
              <c:strCache>
                <c:ptCount val="1"/>
                <c:pt idx="0">
                  <c:v>#REF!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Всего детей </c:v>
                </c:pt>
                <c:pt idx="1">
                  <c:v>Мальчики</c:v>
                </c:pt>
                <c:pt idx="2">
                  <c:v>Девочки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Ниже среднего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Всего детей </c:v>
                </c:pt>
                <c:pt idx="1">
                  <c:v>Мальчики</c:v>
                </c:pt>
                <c:pt idx="2">
                  <c:v>Девочки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BBAA631-B1DE-419F-8C05-35D02A859CA3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FD4375B-055F-48B5-B4A7-01F6D684285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341" y="1844823"/>
            <a:ext cx="6777318" cy="1440161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дошкольное образовательное учреждение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с.Лидога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инновационной педагогической деятельности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гендерной принадлежности 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дошкольного возраста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67136"/>
          </a:xfrm>
        </p:spPr>
        <p:txBody>
          <a:bodyPr>
            <a:normAutofit fontScale="47500" lnSpcReduction="20000"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Воспитатель:</a:t>
            </a:r>
          </a:p>
          <a:p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Минина Ирина Викторовна </a:t>
            </a:r>
          </a:p>
          <a:p>
            <a:endParaRPr lang="ru-RU" sz="4200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МАДОУ</a:t>
            </a: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«Детский сад </a:t>
            </a:r>
            <a:r>
              <a:rPr lang="ru-RU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с.Лидога</a:t>
            </a:r>
            <a:r>
              <a:rPr lang="ru-RU" sz="4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4200" dirty="0"/>
          </a:p>
        </p:txBody>
      </p:sp>
    </p:spTree>
    <p:extLst>
      <p:ext uri="{BB962C8B-B14F-4D97-AF65-F5344CB8AC3E}">
        <p14:creationId xmlns:p14="http://schemas.microsoft.com/office/powerpoint/2010/main" val="76326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792088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28343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 находит своё отражение и в организации трудового воспитания дошкольников. Увлекшись темой гендерного воспитания, я разработала программу кружков по трудовому воспитанию приближенных максимально к труду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взрослых. Девочки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трудовой кружковой деятельности учатся основам женской работы: осваивают шитье иголкой, учатся вышивать простые узоры, шить плоские игрушки из фетра, делать украшения из бисера.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 с удовольствием   занимаются мужской  работой: учатся работать инструментами, осваивают работу лобзиком, молотком, делают из картона и пенопласта  игрушки с элементом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3581396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4178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Художественно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– эстетическое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и социально – коммуникативное развитие  детей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:\фото д. сад\гендеры фото\P302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8990"/>
            <a:ext cx="278419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15" y="1484784"/>
            <a:ext cx="278656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41687"/>
            <a:ext cx="2557254" cy="191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3865"/>
            <a:ext cx="3090846" cy="231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55786"/>
            <a:ext cx="3112385" cy="233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4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22413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группы «Трудятся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мальчики,</a:t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трудятся - девочки»</a:t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обобщение по г в\на диплом\Барандыч Дмитрий и его пап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7535"/>
            <a:ext cx="1700143" cy="30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обобщение по г в\на диплом\Пассар Вади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36790"/>
            <a:ext cx="1760673" cy="27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обобщение по г в\на диплом\Литвинцев Иван и его пап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28" y="1556792"/>
            <a:ext cx="1625027" cy="23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обобщение по г в\на диплом\Потапов Ярослав и его пап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80060"/>
            <a:ext cx="1780579" cy="206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обобщение по г в\на диплом\Реут Серге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74" y="4021729"/>
            <a:ext cx="2292621" cy="225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обобщение по г в\на диплом\Филатов Его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21729"/>
            <a:ext cx="1974062" cy="25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обобщение по г в\на диплом\Зуенко Максим и его бра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1682377" cy="30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:\фото\P41401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61" y="4154960"/>
            <a:ext cx="2303588" cy="17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19" y="1340768"/>
            <a:ext cx="151765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60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группы «Трудятся – мальчики,</a:t>
            </a:r>
            <a:br>
              <a:rPr lang="ru-RU" sz="3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трудятся - девочки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4" name="Picture 2" descr="E:\обобщение по г в\на диплом\Ходжер Злата и её ма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2"/>
            <a:ext cx="187146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обобщение по г в\на диплом\шестакова Дарья и её ма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1976996" cy="277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обобщение по г в\на диплом\Третьякова Анастасия и её ма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27" y="1340768"/>
            <a:ext cx="1922918" cy="24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обобщение по г в\на диплом\Пищик Светла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27" y="3923773"/>
            <a:ext cx="1422447" cy="252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обобщение по г в\на диплом\Исайкина Марина и её мам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75520"/>
            <a:ext cx="1942116" cy="239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обобщение по г в\на диплом\Бухарина Ангелина и её бабуш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02242"/>
            <a:ext cx="1689743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:\фото\P40701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1" y="4187918"/>
            <a:ext cx="1828813" cy="24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15342"/>
            <a:ext cx="1694296" cy="225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1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48681"/>
            <a:ext cx="81369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моей работы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этой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темой, была работа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родителями. Она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носила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 практический характер. Для полноценного  воспитания  ребёнка  важно, чтобы родители были грамотными в вопросе гендерного воспитания детей. С этой целью мною проводятся различные формы работы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родителями: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для выявления их отношения к проблеме гендерного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воспитания;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педагогической литературы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«Особенности гендерного воспитания детей дошкольного возраста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«Почему детей желательно воспитывать с учетом их гендерных особенностей?», «Гендерное воспитание девочек и мальчиков в семье»,  «Из чего же, из чего же, из чего же сделаны наши детишки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 и др..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13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ts val="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памятки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родителей «Я не просто ребенок!», «Как воспитывать мальчика», «Как воспитывать девочку»;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памятки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родителей и педагогов  «Правила полового воспитания», «Общение с мальчиками и девочками»;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рекомендации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«Особенности воспитания мальчиков и девочек»;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родительское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собрание «Гендерное воспитание в детском саду и в семье» с целью: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помочь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родителям понять значимость проблемы полового воспитания детей и осознать значимость семейного воспитания в этой работе.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8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129175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важнейших условий эффективного решения задач формирования позитивной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полоролевой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идентичности у дошкольников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 воспитателя.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оказывается недостаточно подготовленным в области полового воспитания детей. Как создать образовательную модель, способствующую совпадению биологического и социального пола, чтобы воспитать настоящих мужчин и женщин? Везде хороша «золотая середина». «Золотая середина» – это смешанное обучение и воспитание с элементами разделения, это дифференцированный поход с учётом половых признаков. </a:t>
            </a:r>
          </a:p>
        </p:txBody>
      </p:sp>
    </p:spTree>
    <p:extLst>
      <p:ext uri="{BB962C8B-B14F-4D97-AF65-F5344CB8AC3E}">
        <p14:creationId xmlns:p14="http://schemas.microsoft.com/office/powerpoint/2010/main" val="658204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152128"/>
          </a:xfrm>
        </p:spPr>
        <p:txBody>
          <a:bodyPr>
            <a:no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Окружающая среда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33246"/>
            <a:ext cx="84249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основных средств развития личности ребёнка, источником его индивидуальных знаний и социального опыта. Предметно - пространственная среда не только обеспечивает разные виды активности дошкольников (физической, игровой, умственной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т.п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но и является основой для самостоятельной деятельности с учётом гендерных  особенностей. Роль взрослого в данном случае состоит в том, чтобы открыть перед мальчиками и девочками весь спектр возможностей среды и направить их усилия на использование  отдельных элементов её с учётом гендерных и индивидуальных особенностей и потребностей каждого ребёнка.</a:t>
            </a:r>
          </a:p>
        </p:txBody>
      </p:sp>
    </p:spTree>
    <p:extLst>
      <p:ext uri="{BB962C8B-B14F-4D97-AF65-F5344CB8AC3E}">
        <p14:creationId xmlns:p14="http://schemas.microsoft.com/office/powerpoint/2010/main" val="150198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22114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окружающую  среду в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группе, 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создаю с учётом  возрастных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зарождающихся половых склонностей и интересов и планирую её таким образом, чтобы  ребёнок в  течение дня мог найти для себя увлекательное дело, занятие. 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играют наши мальчики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:\фото\IMG_9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69826"/>
            <a:ext cx="1812132" cy="271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фото\IMG_9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6" y="3304948"/>
            <a:ext cx="216024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фото\IMG_9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98" y="1856758"/>
            <a:ext cx="1829556" cy="274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:\фото\IMG_98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85" y="3160932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:\фото\P31000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497" y="1484785"/>
            <a:ext cx="211215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08344"/>
            <a:ext cx="2241176" cy="167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4996718"/>
            <a:ext cx="2123281" cy="159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1" y="1196752"/>
            <a:ext cx="230612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741" y="4960700"/>
            <a:ext cx="21701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230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играют наши девочки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:\фото\P8060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07" y="2986229"/>
            <a:ext cx="2745257" cy="17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фото\P310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70243"/>
            <a:ext cx="3007542" cy="177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фото\P310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86229"/>
            <a:ext cx="2810810" cy="18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фото\IMG_9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612850"/>
            <a:ext cx="3024336" cy="193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:\фото\2015-11-20 09.18.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16420"/>
            <a:ext cx="2520280" cy="349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89285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52" y="1016421"/>
            <a:ext cx="2837312" cy="174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6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936104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340768"/>
            <a:ext cx="77768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 полов повлекла смешение половых ролей. Девочки становятся агрессивными и грубыми, а мальчики перенимают женский тип поведения.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Гендерное воспитание в детском саду поможет избежать подрастающему поколению   осложнений, последствий и трагедий,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бывают при безнравственном подходе к будущему. </a:t>
            </a:r>
          </a:p>
        </p:txBody>
      </p:sp>
    </p:spTree>
    <p:extLst>
      <p:ext uri="{BB962C8B-B14F-4D97-AF65-F5344CB8AC3E}">
        <p14:creationId xmlns:p14="http://schemas.microsoft.com/office/powerpoint/2010/main" val="796081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716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 </a:t>
            </a:r>
            <a:b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рисую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себя»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117162"/>
            <a:ext cx="8022813" cy="559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36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398" y="370033"/>
            <a:ext cx="8260672" cy="1039427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– помощники в воспитании гендерной идентичности дошкольников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08" y="1509065"/>
            <a:ext cx="249830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74" y="1386085"/>
            <a:ext cx="2451111" cy="183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9" y="3468964"/>
            <a:ext cx="2055826" cy="15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712" y="3468964"/>
            <a:ext cx="2132511" cy="159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42" y="5163658"/>
            <a:ext cx="2154265" cy="16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36762"/>
            <a:ext cx="2266886" cy="160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86086"/>
            <a:ext cx="2451111" cy="183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26" y="4895443"/>
            <a:ext cx="1789882" cy="179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84001"/>
            <a:ext cx="2002403" cy="150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975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15212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литература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691">
            <a:off x="630423" y="1930880"/>
            <a:ext cx="2789438" cy="375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872">
            <a:off x="5764204" y="1965805"/>
            <a:ext cx="2736059" cy="378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35" y="1124744"/>
            <a:ext cx="291632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521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одну из задач исследования гендерной идентичности, я провела обследование детей по интересующей меня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проводимого обследования заключалась в выявлении уровня сформированности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полоролевых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представлений у детей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5-7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для определения уровня сформированности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полоролевых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представлений у детей 5-7 лет была взята из методического пособия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Н.А.Баранниковой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«О мальчишках и девчонках, а также их родителях»(стр. 35-38), которая была разработана на основе задач представленных в программах по воспитанию ребенка-дошкольника.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обследовании приняли участие 26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 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14 мальчиков и 12 девочек.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предлагалось ответить на 10 вопросов и выполнить несложные задания. Задания выполнялись индивидуально с каждым ребенком. </a:t>
            </a:r>
          </a:p>
        </p:txBody>
      </p:sp>
    </p:spTree>
    <p:extLst>
      <p:ext uri="{BB962C8B-B14F-4D97-AF65-F5344CB8AC3E}">
        <p14:creationId xmlns:p14="http://schemas.microsoft.com/office/powerpoint/2010/main" val="3267569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850106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</a:t>
            </a:r>
            <a:r>
              <a:rPr lang="ru-RU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выполнить следующие </a:t>
            </a: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задания:</a:t>
            </a:r>
            <a:r>
              <a:rPr lang="ru-RU" sz="2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Рассмотреть фигурки и сказать кто это? (Мальчик или девочка).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Сравнить фигурки, найти общие и отличающиеся черты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затруднения в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ответе, не могли объяснить, другие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ответили: одеждой,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игрой, длинные волосы).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3.Выбрать фигурку, соответствующую полу ребёнка, выполняющего задание.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выбор. («Я мальчик, значит, я выбираю фигурку мальчика»,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девочка, значит, я выбираю фигурку девочки».)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Ответить на вопрос: «Когда ты вырастешь, кем ты будешь: мужчиной или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женщиной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 Объяснить свой ответ. («Когда девочка вырастает, она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женщиной, значит, я буду женщиной», «Я буду мужчиной,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из мальчиков вырастают мужчины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10 детей ответили папой, мамой.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Рассмотреть карточки с изображением одежды и определить, что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мальчика, а что для девочки. Объяснить свой выбор.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Рассмотреть карточку с изображением игрушек, и определить в какие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играет мальчик, а в какие девочка. Объяснить свой выбор.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493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56263" cy="1054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Рассмотреть карточку с изображением письменных принадлежностей 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предназначено для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что для девочки. Объяснить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выбор. («Рисовать и писать любят мальчики и девочки, а значит эти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нужны и мальчику и девочке. Только у мальчика нарисованы машины,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девочки цветы и куклы».)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Рассмотреть карточку с изображением инструментов и предметов утвари,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какими инструментами может пользоваться мальчик, а какими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Объяснить свой выбор.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Рассмотреть карточку с изображением членов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семьи. Предложить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краткую характеристику членов своей семьи. («Это мама, она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заботиться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нас, готовит обед, помогает делать уроки. А это папа, он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 на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и зарабатывает деньги, ещё он ездит на работу. Это бабушка, она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и вяжет носки и т.п.».)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10.Предложить ребёнку назвать черты характера мальчика и девочки.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выбор. («Мальчик должен быть смелым, сильным,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храбрым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папа», «Девочка должна быть доброй, красивой, уметь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готовить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 как мама».)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28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по определению уровня сформированности </a:t>
            </a:r>
            <a:r>
              <a:rPr lang="ru-RU" sz="27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полоролевых</a:t>
            </a:r>
            <a:r>
              <a:rPr 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представлений у детей подготовительной к школе </a:t>
            </a:r>
            <a:r>
              <a:rPr 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br>
              <a:rPr 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768235"/>
              </p:ext>
            </p:extLst>
          </p:nvPr>
        </p:nvGraphicFramePr>
        <p:xfrm>
          <a:off x="296706" y="2204864"/>
          <a:ext cx="8860777" cy="42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Документ" r:id="rId3" imgW="6069141" imgH="2430991" progId="Word.Document.12">
                  <p:embed/>
                </p:oleObj>
              </mc:Choice>
              <mc:Fallback>
                <p:oleObj name="Документ" r:id="rId3" imgW="6069141" imgH="24309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706" y="2204864"/>
                        <a:ext cx="8860777" cy="424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5909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60672" cy="1039427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уровня сформированности </a:t>
            </a:r>
            <a:r>
              <a:rPr lang="ru-RU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полоролевых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представлений у детей подготовительной к школе группы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0774993"/>
              </p:ext>
            </p:extLst>
          </p:nvPr>
        </p:nvGraphicFramePr>
        <p:xfrm>
          <a:off x="899592" y="2204864"/>
          <a:ext cx="763284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9701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-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«Мальчики» и «Девочки», следует отметить то, что девочки имеют более высокий уровень сформированности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полоролевых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представлений, чем мальчики. Наибольшее затруднение у детей, как у мальчиков, так и у девочек вызывают вопросы на представление о внутрисемейных половых ролях.	</a:t>
            </a:r>
          </a:p>
        </p:txBody>
      </p:sp>
    </p:spTree>
    <p:extLst>
      <p:ext uri="{BB962C8B-B14F-4D97-AF65-F5344CB8AC3E}">
        <p14:creationId xmlns:p14="http://schemas.microsoft.com/office/powerpoint/2010/main" val="3865598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умеют использовать предметы по их функциональному признаку;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Проявляют интерес к домашним обязанностям женщин и мужчин, девочек и мальчиков,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семье и другим людям;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Способны отличать характерные признаки (внешние и внутренние черты) определенного пола;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Проявляют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 взаимоотношений между мальчиками и девочками в игре.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того:</a:t>
            </a:r>
            <a:b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повысился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психолого-педагогической компетентности  родителей,  вырос их творческий потенциал. Родители воспитанников приобрели знания об особенностях воспитания детей разного  пола. Выросла культура поведения  и общения детей, мальчики стали более внимательными по отношению к девочкам, а девочки – доброжелательными по отношению к мальчикам.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4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гендерного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воспитания: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ценностное отношение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ребенка к себе как носителю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гендерной информации,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и к представителям разных полов,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выполняющих разные социальные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в зависимости от внешних условий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23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:\фото\IMG_9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585313" cy="49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714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208912" cy="171420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половой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принадлежности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мальчиков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девочек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целостного позитивного «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образа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мальчика,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девочки;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Изучение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полоролевого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и взаимодействия между девочками и мальчиками;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гордости, связанного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принадлежностью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тому или иному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полу, желание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соответствовать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эталону женственности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мужественности;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эмоционально положительного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к себе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 определенного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пола.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Прививать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качества, характерные для мальчиков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девочек посредством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художественно-продуктивной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27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734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/>
                <a:ea typeface="Times New Roman"/>
              </a:rPr>
              <a:t>Одним из приоритетных направлений гендерного воспитания, является </a:t>
            </a:r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r>
              <a:rPr lang="ru-RU" sz="2400" dirty="0" smtClean="0">
                <a:latin typeface="Times New Roman"/>
                <a:ea typeface="Times New Roman"/>
              </a:rPr>
              <a:t> </a:t>
            </a:r>
            <a:r>
              <a:rPr lang="ru-RU" sz="2400" b="1" i="1" u="sng" dirty="0">
                <a:latin typeface="Times New Roman"/>
                <a:ea typeface="Times New Roman"/>
              </a:rPr>
              <a:t>физическое развитие</a:t>
            </a:r>
            <a:r>
              <a:rPr lang="ru-RU" sz="2400" b="1" i="1" dirty="0">
                <a:latin typeface="Times New Roman"/>
                <a:ea typeface="Times New Roman"/>
              </a:rPr>
              <a:t> </a:t>
            </a:r>
            <a:r>
              <a:rPr lang="ru-RU" sz="2400" b="1" i="1" dirty="0" smtClean="0"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latin typeface="Times New Roman"/>
                <a:ea typeface="Times New Roman"/>
              </a:rPr>
              <a:t>дошкольников</a:t>
            </a:r>
            <a:r>
              <a:rPr lang="ru-RU" sz="2400" dirty="0">
                <a:latin typeface="Times New Roman"/>
                <a:ea typeface="Times New Roman"/>
              </a:rPr>
              <a:t>. 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268760"/>
            <a:ext cx="799288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методические приёмы: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Различия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подборе упражнений только для мальчиков или только для девочек (мальчики работают на канате или отжимаются, а девочки с лентами, обручем)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Различия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дозировке (мальчики отжимаются 10 раз, а девочки -5)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Различия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обучении сложным двигательным движениям (метание на дальность легче даётся мальчикам и наоборот, прыжки на скакалке- девочкам)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Распределение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ролей в подвижных играх (мальчики – медведи, а девочки-пчёлки)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Различия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оценке деятельности  (для мальчиков важно. Что оценивается в их деятельности, а для девочек – кто их оценивает и как)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Акцентирование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детей на мужские и женские виды спорта.</a:t>
            </a:r>
          </a:p>
        </p:txBody>
      </p:sp>
    </p:spTree>
    <p:extLst>
      <p:ext uri="{BB962C8B-B14F-4D97-AF65-F5344CB8AC3E}">
        <p14:creationId xmlns:p14="http://schemas.microsoft.com/office/powerpoint/2010/main" val="3227698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4578" y="274638"/>
            <a:ext cx="4825159" cy="98389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Наш девиз: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«Наши пчелки лучше всех, им сопутствует успех»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:\фото\zaryadk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69908"/>
            <a:ext cx="3753252" cy="203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фото\PA300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61539"/>
            <a:ext cx="6206480" cy="34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17" y="4028822"/>
            <a:ext cx="1344534" cy="179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5233"/>
            <a:ext cx="1441647" cy="192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13" y="332656"/>
            <a:ext cx="1718833" cy="185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737" y="2341521"/>
            <a:ext cx="182568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9" y="1988840"/>
            <a:ext cx="1849346" cy="144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5" y="188640"/>
            <a:ext cx="2052054" cy="153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722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080120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205" y="1484784"/>
            <a:ext cx="85689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одно из средств формирования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полоролевого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 детей. На музыкальных занятиях работа по гендерному воспитанию прослеживается в различных видах музыкальной деятельности. При разучивании танцев (вальс, полька, кадриль). Мальчики овладевают навыками ведущего партнёра, у девочек делаем акцент на грациозности, изяществе, мягкости движений. В музыкально - ритмических движениях  используем дифференцированный подход: мальчики разучивают движения требующие мужской силы, ловкости (наездники, бравые солдаты), у девочек преобладает плавность, мягкость движений (хороводы, упражнения с цветами, лентами, шарами). Песни и игры о мальчиках и девочках способствуют развитию представлений ребёнка о своём поле. </a:t>
            </a:r>
          </a:p>
        </p:txBody>
      </p:sp>
    </p:spTree>
    <p:extLst>
      <p:ext uri="{BB962C8B-B14F-4D97-AF65-F5344CB8AC3E}">
        <p14:creationId xmlns:p14="http://schemas.microsoft.com/office/powerpoint/2010/main" val="377271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37" y="4610725"/>
            <a:ext cx="2664296" cy="206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6" y="454709"/>
            <a:ext cx="2096018" cy="314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3282"/>
            <a:ext cx="3092117" cy="206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49" y="4617452"/>
            <a:ext cx="2979264" cy="19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984" y="301244"/>
            <a:ext cx="3165329" cy="202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93" y="2636912"/>
            <a:ext cx="2276475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69" y="2431703"/>
            <a:ext cx="2169016" cy="162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54438"/>
            <a:ext cx="1905000" cy="1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6" y="4226761"/>
            <a:ext cx="2214299" cy="237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17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Овладению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традиционными свойствами личности: мужественности – у мальчиков и женственности у девочек помогают и такие средства воздействия,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слово </a:t>
            </a:r>
            <a: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сказки, былины, стихи, рассказы), и элементы мужских и женских костюмов. Неоценимую помощь  в решении задач  воспитания детей с учётом их гендерных особенностей  оказывает также и народный фольклор (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пестушки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дразнилки поговорки, народные игры) для мальчиков и девочек. 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82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551</TotalTime>
  <Words>644</Words>
  <Application>Microsoft Office PowerPoint</Application>
  <PresentationFormat>Экран (4:3)</PresentationFormat>
  <Paragraphs>60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Твердый переплет</vt:lpstr>
      <vt:lpstr>Microsoft Word Document</vt:lpstr>
      <vt:lpstr>      Муниципальное автономное дошкольное образовательное учреждение  «Детский сад с.Лидога»  Обобщение опыта инновационной педагогической деятельности  «Формирование гендерной принадлежности  у детей дошкольного возраста»</vt:lpstr>
      <vt:lpstr>Проблема</vt:lpstr>
      <vt:lpstr>       Основная цель гендерного воспитания:  Формировать ценностное отношение личности ребенка к себе как носителю гендерной информации, так и к представителям разных полов, выполняющих разные социальные функции в зависимости от внешних условий</vt:lpstr>
      <vt:lpstr>           Задачи:    1. Формирование устойчивых представлений о половой      принадлежности мальчиков и девочек; 2. Создание целостного позитивного «образа Я» мальчика, девочки; 3. Изучение способов полоролевого поведения и взаимодействия между девочками и мальчиками; 4. Воспитание чувства гордости, связанного с принадлежностью к тому или иному полу, желание соответствовать эталону женственности, мужественности; 5.  Формирование эмоционально положительного отношения к себе и другим как к представителям определенного пола. 6. Прививать нравственные качества, характерные для мальчиков и девочек посредством игровой и художественно-продуктивной деятельности.</vt:lpstr>
      <vt:lpstr>Одним из приоритетных направлений гендерного воспитания, является   физическое развитие  дошкольников. </vt:lpstr>
      <vt:lpstr>Наш девиз: «Наши пчелки лучше всех, им сопутствует успех»</vt:lpstr>
      <vt:lpstr>Музыка</vt:lpstr>
      <vt:lpstr>Презентация PowerPoint</vt:lpstr>
      <vt:lpstr>          Овладению традиционными свойствами личности: мужественности – у мальчиков и женственности у девочек помогают и такие средства воздействия, как    художественное слово  (сказки, былины, стихи, рассказы), и элементы мужских и женских костюмов. Неоценимую помощь  в решении задач  воспитания детей с учётом их гендерных особенностей  оказывает также и народный фольклор (потешки, пестушки, дразнилки поговорки, народные игры) для мальчиков и девочек.  </vt:lpstr>
      <vt:lpstr>Трудовая деятельность</vt:lpstr>
      <vt:lpstr>Художественно – эстетическое  и социально – коммуникативное развитие  детей</vt:lpstr>
      <vt:lpstr>Конкурс группы «Трудятся – мальчики, трудятся - девочки» </vt:lpstr>
      <vt:lpstr>Конкурс группы «Трудятся – мальчики, трудятся - девочки» </vt:lpstr>
      <vt:lpstr>Работа с родителями</vt:lpstr>
      <vt:lpstr>               - памятки для родителей «Я не просто ребенок!», «Как воспитывать мальчика», «Как воспитывать девочку»;    - памятки для родителей и педагогов  «Правила полового воспитания», «Общение с мальчиками и девочками»; - рекомендации «Особенности воспитания мальчиков и девочек»; - родительское собрание «Гендерное воспитание в детском саду и в семье» с целью: помочь родителям понять значимость проблемы полового воспитания детей и осознать значимость семейного воспитания в этой работе. </vt:lpstr>
      <vt:lpstr>         Одно из важнейших условий эффективного решения задач формирования позитивной полоролевой идентичности у дошкольников    - компетентность воспитателя. Чаще всего, воспитатель оказывается недостаточно подготовленным в области полового воспитания детей. Как создать образовательную модель, способствующую совпадению биологического и социального пола, чтобы воспитать настоящих мужчин и женщин? Везде хороша «золотая середина». «Золотая середина» – это смешанное обучение и воспитание с элементами разделения, это дифференцированный поход с учётом половых признаков. </vt:lpstr>
      <vt:lpstr>Окружающая среда  </vt:lpstr>
      <vt:lpstr>  Предметно – окружающую  среду в группе,  создаю с учётом  возрастных особенностей детей, зарождающихся половых склонностей и интересов и планирую её таким образом, чтобы  ребёнок в  течение дня мог найти для себя увлекательное дело, занятие.  Так играют наши мальчики</vt:lpstr>
      <vt:lpstr>Так играют наши девочки</vt:lpstr>
      <vt:lpstr>Художественное творчество  «Я рисую себя»</vt:lpstr>
      <vt:lpstr>Предметы – помощники в воспитании гендерной идентичности дошкольников</vt:lpstr>
      <vt:lpstr>Методическая литература</vt:lpstr>
      <vt:lpstr>            Решая одну из задач исследования гендерной идентичности, я провела обследование детей по интересующей меня  теме.    Цель проводимого обследования заключалась в выявлении уровня сформированности полоролевых представлений у детей 5-7 лет. Методика для определения уровня сформированности полоролевых представлений у детей 5-7 лет была взята из методического пособия Н.А.Баранниковой  «О мальчишках и девчонках, а также их родителях»(стр. 35-38), которая была разработана на основе задач представленных в программах по воспитанию ребенка-дошкольника.  В обследовании приняли участие 26 дошкольников.  Из них 14 мальчиков и 12 девочек. Детям предлагалось ответить на 10 вопросов и выполнить несложные задания. Задания выполнялись индивидуально с каждым ребенком. </vt:lpstr>
      <vt:lpstr>                       Ребёнку предлагается выполнить следующие задания:  1. Рассмотреть фигурки и сказать кто это? (Мальчик или девочка). 2. Сравнить фигурки, найти общие и отличающиеся черты (6 детей имели затруднения в ответе, не могли объяснить, другие ответили: одеждой, игрой, длинные волосы). 3.Выбрать фигурку, соответствующую полу ребёнка, выполняющего задание. Объяснить свой выбор. («Я мальчик, значит, я выбираю фигурку мальчика», «Я девочка, значит, я выбираю фигурку девочки».) 4. Ответить на вопрос: «Когда ты вырастешь, кем ты будешь: мужчиной или женщиной?» Объяснить свой ответ. («Когда девочка вырастает, она становится женщиной, значит, я буду женщиной», «Я буду мужчиной, потому что из мальчиков вырастают мужчины») 10 детей ответили папой, мамой. 5. Рассмотреть карточки с изображением одежды и определить, что предназначено для мальчика, а что для девочки. Объяснить свой выбор. 6. Рассмотреть карточку с изображением игрушек, и определить в какие игрушки играет мальчик, а в какие девочка. Объяснить свой выбор. </vt:lpstr>
      <vt:lpstr>                   7. Рассмотреть карточку с изображением письменных принадлежностей и определить, что предназначено для мальчика, а что для девочки. Объяснить свой выбор. («Рисовать и писать любят мальчики и девочки, а значит эти вещи нужны и мальчику и девочке. Только у мальчика нарисованы машины, а у девочки цветы и куклы».) 8. Рассмотреть карточку с изображением инструментов и предметов утвари, определить, какими инструментами может пользоваться мальчик, а какими девочка. Объяснить свой выбор. 9. Рассмотреть карточку с изображением членов семьи. Предложить ребёнку дать краткую характеристику членов своей семьи. («Это мама, она заботиться о нас, готовит обед, помогает делать уроки. А это папа, он ходит на работу и зарабатывает деньги, ещё он ездит на работу. Это бабушка, она рассказывает сказки и вяжет носки и т.п.».) 10.Предложить ребёнку назвать черты характера мальчика и девочки. Объяснить свой выбор. («Мальчик должен быть смелым, сильным, храбрым, как папа», «Девочка должна быть доброй, красивой, уметь готовить обед как мама».) </vt:lpstr>
      <vt:lpstr> Таблица по определению уровня сформированности полоролевых представлений у детей подготовительной к школе группы </vt:lpstr>
      <vt:lpstr>Диаграмма уровня сформированности полоролевых представлений у детей подготовительной к школе группы</vt:lpstr>
      <vt:lpstr>             Сравнивая результаты групп - «Мальчики» и «Девочки», следует отметить то, что девочки имеют более высокий уровень сформированности полоролевых представлений, чем мальчики. Наибольшее затруднение у детей, как у мальчиков, так и у девочек вызывают вопросы на представление о внутрисемейных половых ролях. </vt:lpstr>
      <vt:lpstr>            Достигнутые результаты:   - Дети умеют использовать предметы по их функциональному признаку; -  Проявляют интерес к домашним обязанностям женщин и мужчин, девочек и мальчиков, оказывают помощь семье и другим людям; - Способны отличать характерные признаки (внешние и внутренние черты) определенного пола; - Проявляют культуру взаимоотношений между мальчиками и девочками в игре.   Кроме того: - повысился уровень психолого-педагогической компетентности  родителей,  вырос их творческий потенциал. Родители воспитанников приобрели знания об особенностях воспитания детей разного  пола. Выросла культура поведения  и общения детей, мальчики стали более внимательными по отношению к девочкам, а девочки – доброжелательными по отношению к мальчикам.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«Детский сад с.Лидога»  Обобщение опыта инновационной педагогической деятельности  «Формирование гендерной принадлежности  у детей дошкольного возраста»    Воспитатель МАДОУ «Детский сад с.Лидога»Минина Ирина Викторовна</dc:title>
  <dc:creator>admin</dc:creator>
  <cp:lastModifiedBy>admin</cp:lastModifiedBy>
  <cp:revision>49</cp:revision>
  <dcterms:created xsi:type="dcterms:W3CDTF">2016-04-07T09:54:22Z</dcterms:created>
  <dcterms:modified xsi:type="dcterms:W3CDTF">2016-04-11T14:01:27Z</dcterms:modified>
</cp:coreProperties>
</file>